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97" name="TextBox 7"/>
          <p:cNvSpPr txBox="1"/>
          <p:nvPr/>
        </p:nvSpPr>
        <p:spPr>
          <a:xfrm>
            <a:off x="4982342" y="932214"/>
            <a:ext cx="8334386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 </a:t>
            </a:r>
            <a:r>
              <a:rPr dirty="0" err="1"/>
              <a:t>화면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E9285-1DF5-476F-8B9C-A204C514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8" t="17060" r="13323" b="9428"/>
          <a:stretch/>
        </p:blipFill>
        <p:spPr>
          <a:xfrm>
            <a:off x="2425146" y="2323971"/>
            <a:ext cx="13437704" cy="75621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03" name="TextBox 7"/>
          <p:cNvSpPr txBox="1"/>
          <p:nvPr/>
        </p:nvSpPr>
        <p:spPr>
          <a:xfrm>
            <a:off x="4982342" y="932214"/>
            <a:ext cx="8334386" cy="1289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 err="1"/>
              <a:t>배틀넷</a:t>
            </a:r>
            <a:r>
              <a:rPr lang="ko-KR" altLang="en-US" dirty="0"/>
              <a:t> 로고</a:t>
            </a:r>
            <a:endParaRPr dirty="0"/>
          </a:p>
        </p:txBody>
      </p:sp>
      <p:sp>
        <p:nvSpPr>
          <p:cNvPr id="105" name="TextBox 23"/>
          <p:cNvSpPr txBox="1"/>
          <p:nvPr/>
        </p:nvSpPr>
        <p:spPr>
          <a:xfrm>
            <a:off x="943814" y="3000518"/>
            <a:ext cx="4775967" cy="3396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dirty="0" err="1"/>
              <a:t>헤더의</a:t>
            </a:r>
            <a:r>
              <a:rPr dirty="0"/>
              <a:t> </a:t>
            </a:r>
            <a:r>
              <a:rPr dirty="0" err="1"/>
              <a:t>로고를</a:t>
            </a:r>
            <a:r>
              <a:rPr dirty="0"/>
              <a:t> </a:t>
            </a:r>
            <a:r>
              <a:rPr dirty="0" err="1"/>
              <a:t>클릭하면</a:t>
            </a:r>
            <a:r>
              <a:rPr lang="en-US" dirty="0"/>
              <a:t> </a:t>
            </a:r>
            <a:r>
              <a:rPr lang="ko-KR" altLang="en-US" dirty="0"/>
              <a:t>배너의 이미지가 바뀌었다 돌아 오고 </a:t>
            </a:r>
            <a:r>
              <a:rPr lang="ko-KR" altLang="en-US" dirty="0" err="1"/>
              <a:t>오버워치</a:t>
            </a:r>
            <a:r>
              <a:rPr lang="en-US" altLang="ko-KR" dirty="0"/>
              <a:t>2 </a:t>
            </a:r>
            <a:r>
              <a:rPr lang="ko-KR" altLang="en-US" dirty="0"/>
              <a:t>메인 사이트로 이동</a:t>
            </a:r>
            <a:r>
              <a:rPr lang="en-US" altLang="ko-KR" dirty="0"/>
              <a:t>.</a:t>
            </a:r>
            <a:endParaRPr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dirty="0"/>
              <a:t>Trigger : On Click</a:t>
            </a:r>
            <a:r>
              <a:rPr lang="en-US" dirty="0"/>
              <a:t> &amp; Navigation</a:t>
            </a:r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- </a:t>
            </a:r>
            <a:r>
              <a:rPr lang="ko-KR" altLang="en-US" dirty="0"/>
              <a:t>작업 </a:t>
            </a:r>
            <a:r>
              <a:rPr lang="en-US" altLang="ko-KR" dirty="0"/>
              <a:t>: </a:t>
            </a:r>
            <a:r>
              <a:rPr lang="ko-KR" altLang="en-US" dirty="0"/>
              <a:t>링크 열기 및 변경하기</a:t>
            </a:r>
            <a:endParaRPr lang="en-US" altLang="ko-KR"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Animation : instant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D89B7-6132-4599-9AFA-C543DCD01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2" t="34255" r="49999" b="34411"/>
          <a:stretch/>
        </p:blipFill>
        <p:spPr>
          <a:xfrm>
            <a:off x="7881510" y="2756041"/>
            <a:ext cx="5055160" cy="3321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7A25C-85E9-43D1-9B7B-6D51A3326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91" t="14685" b="67408"/>
          <a:stretch/>
        </p:blipFill>
        <p:spPr>
          <a:xfrm>
            <a:off x="13316728" y="2756041"/>
            <a:ext cx="2305874" cy="1842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D06797-537D-4B3D-AFC1-918034F28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40" r="1342" b="8456"/>
          <a:stretch/>
        </p:blipFill>
        <p:spPr>
          <a:xfrm>
            <a:off x="7881510" y="6226576"/>
            <a:ext cx="8564561" cy="3877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16EFBA-500B-4E0D-96A7-89CD34030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80" t="24606" r="60725" b="46151"/>
          <a:stretch/>
        </p:blipFill>
        <p:spPr>
          <a:xfrm>
            <a:off x="15847518" y="2720193"/>
            <a:ext cx="2305874" cy="3008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10" name="TextBox 7"/>
          <p:cNvSpPr txBox="1"/>
          <p:nvPr/>
        </p:nvSpPr>
        <p:spPr>
          <a:xfrm>
            <a:off x="3358807" y="1083337"/>
            <a:ext cx="10986052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 배너</a:t>
            </a:r>
            <a:r>
              <a:rPr lang="en-US" dirty="0"/>
              <a:t>_SNS</a:t>
            </a:r>
            <a:r>
              <a:rPr lang="ko-KR" altLang="en-US" dirty="0"/>
              <a:t> 로그인</a:t>
            </a:r>
            <a:endParaRPr dirty="0"/>
          </a:p>
        </p:txBody>
      </p:sp>
      <p:sp>
        <p:nvSpPr>
          <p:cNvPr id="111" name="TextBox 23"/>
          <p:cNvSpPr txBox="1"/>
          <p:nvPr/>
        </p:nvSpPr>
        <p:spPr>
          <a:xfrm>
            <a:off x="1183363" y="3082997"/>
            <a:ext cx="4965645" cy="3538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- </a:t>
            </a:r>
            <a:r>
              <a:rPr lang="ko-KR" altLang="en-US" dirty="0"/>
              <a:t>중간에 </a:t>
            </a:r>
            <a:r>
              <a:rPr lang="en-US" altLang="ko-KR" dirty="0"/>
              <a:t>SNS </a:t>
            </a:r>
            <a:r>
              <a:rPr lang="ko-KR" altLang="en-US" dirty="0"/>
              <a:t>로고를 클릭하면 해당 </a:t>
            </a:r>
            <a:r>
              <a:rPr lang="en-US" altLang="ko-KR" dirty="0"/>
              <a:t>SNS </a:t>
            </a:r>
            <a:r>
              <a:rPr lang="ko-KR" altLang="en-US" dirty="0"/>
              <a:t>계정으로 게임을 로그인 할 수 있는 사이트로 이동</a:t>
            </a:r>
            <a:r>
              <a:rPr lang="en-US" altLang="ko-KR" dirty="0"/>
              <a:t>.</a:t>
            </a:r>
          </a:p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dirty="0"/>
              <a:t>Trigger : On Click</a:t>
            </a:r>
            <a:r>
              <a:rPr lang="en-US" dirty="0"/>
              <a:t> &amp; </a:t>
            </a:r>
            <a:r>
              <a:rPr lang="ko-KR" altLang="en-US" dirty="0"/>
              <a:t>마우스 올릴 때</a:t>
            </a:r>
            <a:endParaRPr lang="en-US" altLang="ko-KR"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작업 </a:t>
            </a:r>
            <a:r>
              <a:rPr lang="en-US" altLang="ko-KR" dirty="0"/>
              <a:t>: </a:t>
            </a:r>
            <a:r>
              <a:rPr lang="ko-KR" altLang="en-US" dirty="0"/>
              <a:t>링크 열기 </a:t>
            </a:r>
            <a:r>
              <a:rPr lang="en-US" altLang="ko-KR" dirty="0"/>
              <a:t>&amp; </a:t>
            </a:r>
            <a:r>
              <a:rPr lang="ko-KR" altLang="en-US" dirty="0"/>
              <a:t>변경하기</a:t>
            </a:r>
            <a:endParaRPr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Animation</a:t>
            </a:r>
            <a:r>
              <a:rPr dirty="0"/>
              <a:t> : Instant</a:t>
            </a:r>
            <a:r>
              <a:rPr lang="en-US" dirty="0"/>
              <a:t> &amp; Navigation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AA8FA6-BF84-4124-8318-DD04DE04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10" t="15471" r="239" b="56746"/>
          <a:stretch/>
        </p:blipFill>
        <p:spPr>
          <a:xfrm>
            <a:off x="13350984" y="3082997"/>
            <a:ext cx="3183114" cy="3116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689F57-BBAE-4B16-9CD9-D12832B8C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41796" r="45122" b="26938"/>
          <a:stretch/>
        </p:blipFill>
        <p:spPr>
          <a:xfrm>
            <a:off x="8973406" y="3082997"/>
            <a:ext cx="3599665" cy="311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08DF2-8348-4E59-AACE-B1FAB8BE3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23" b="10531"/>
          <a:stretch/>
        </p:blipFill>
        <p:spPr>
          <a:xfrm>
            <a:off x="8973406" y="6434630"/>
            <a:ext cx="7560692" cy="33064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5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17" name="TextBox 7"/>
          <p:cNvSpPr txBox="1"/>
          <p:nvPr/>
        </p:nvSpPr>
        <p:spPr>
          <a:xfrm>
            <a:off x="569844" y="896663"/>
            <a:ext cx="17559126" cy="12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sz="7200" dirty="0"/>
              <a:t>로그인 배너</a:t>
            </a:r>
            <a:r>
              <a:rPr lang="en-US" altLang="ko-KR" sz="7200" dirty="0"/>
              <a:t>_</a:t>
            </a:r>
            <a:r>
              <a:rPr lang="ko-KR" altLang="en-US" sz="7200" dirty="0"/>
              <a:t>계정정보 입력 </a:t>
            </a:r>
            <a:endParaRPr sz="7200" dirty="0"/>
          </a:p>
        </p:txBody>
      </p:sp>
      <p:sp>
        <p:nvSpPr>
          <p:cNvPr id="118" name="TextBox 23"/>
          <p:cNvSpPr txBox="1"/>
          <p:nvPr/>
        </p:nvSpPr>
        <p:spPr>
          <a:xfrm>
            <a:off x="1329140" y="3057048"/>
            <a:ext cx="4806617" cy="6548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 err="1"/>
              <a:t>계정입력란에</a:t>
            </a:r>
            <a:r>
              <a:rPr lang="ko-KR" altLang="en-US" dirty="0"/>
              <a:t> 마우스를 올리면 임시계정정보가 자동으로 입력 됨 </a:t>
            </a:r>
            <a:r>
              <a:rPr lang="en-US" altLang="ko-KR" dirty="0"/>
              <a:t>&amp; </a:t>
            </a:r>
            <a:r>
              <a:rPr lang="ko-KR" altLang="en-US" dirty="0"/>
              <a:t>비밀번호 입력란에 마우스를 올리면 </a:t>
            </a:r>
            <a:r>
              <a:rPr lang="en-US" altLang="ko-KR" dirty="0"/>
              <a:t>‘*’</a:t>
            </a:r>
            <a:r>
              <a:rPr lang="ko-KR" altLang="en-US" dirty="0"/>
              <a:t>가 자동으로 입력되고</a:t>
            </a:r>
            <a:r>
              <a:rPr lang="en-US" altLang="ko-KR" dirty="0"/>
              <a:t>, </a:t>
            </a:r>
            <a:r>
              <a:rPr lang="ko-KR" altLang="en-US" dirty="0"/>
              <a:t>옆에 눈 아이콘을 누르면 임시비밀번호가 자동으로 노출 됨</a:t>
            </a:r>
            <a:r>
              <a:rPr lang="en-US" altLang="ko-KR" dirty="0"/>
              <a:t>.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dirty="0"/>
              <a:t>Trigger : </a:t>
            </a:r>
            <a:endParaRPr lang="en-US" dirty="0"/>
          </a:p>
          <a:p>
            <a:pPr marL="514350" indent="-514350">
              <a:lnSpc>
                <a:spcPts val="3200"/>
              </a:lnSpc>
              <a:buAutoNum type="arabicPeriod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마우스를 올리는 동안 </a:t>
            </a:r>
            <a:endParaRPr lang="en-US" altLang="ko-KR" dirty="0"/>
          </a:p>
          <a:p>
            <a:pPr marL="514350" indent="-514350">
              <a:lnSpc>
                <a:spcPts val="3200"/>
              </a:lnSpc>
              <a:buAutoNum type="arabicPeriod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마우스 나가기</a:t>
            </a:r>
            <a:endParaRPr lang="en-US" altLang="ko-KR" dirty="0"/>
          </a:p>
          <a:p>
            <a:pPr marL="514350" indent="-514350">
              <a:lnSpc>
                <a:spcPts val="3200"/>
              </a:lnSpc>
              <a:buAutoNum type="arabicPeriod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클릭</a:t>
            </a:r>
            <a:endParaRPr lang="en-US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작업 </a:t>
            </a:r>
            <a:r>
              <a:rPr lang="en-US" altLang="ko-KR" dirty="0"/>
              <a:t>: </a:t>
            </a:r>
            <a:r>
              <a:rPr lang="ko-KR" altLang="en-US" dirty="0"/>
              <a:t>변경</a:t>
            </a:r>
            <a:endParaRPr lang="en-US" altLang="ko-KR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Animation : 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1.  </a:t>
            </a:r>
            <a:r>
              <a:rPr lang="ko-KR" altLang="en-US" dirty="0" err="1"/>
              <a:t>디졸브</a:t>
            </a:r>
            <a:r>
              <a:rPr lang="en-US" altLang="ko-KR" dirty="0"/>
              <a:t>/</a:t>
            </a:r>
            <a:r>
              <a:rPr lang="ko-KR" altLang="en-US" dirty="0"/>
              <a:t>부드럽게</a:t>
            </a:r>
            <a:r>
              <a:rPr lang="en-US" altLang="ko-KR" dirty="0"/>
              <a:t>/</a:t>
            </a:r>
            <a:r>
              <a:rPr lang="ko-KR" altLang="en-US" dirty="0"/>
              <a:t>지속시간 </a:t>
            </a:r>
            <a:r>
              <a:rPr lang="en-US" altLang="ko-KR" dirty="0"/>
              <a:t>800ms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2. </a:t>
            </a:r>
            <a:r>
              <a:rPr lang="ko-KR" altLang="en-US" dirty="0"/>
              <a:t>인스턴스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37A04-1296-4E07-B7E4-405365D0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7" t="45745" r="43902" b="39946"/>
          <a:stretch/>
        </p:blipFill>
        <p:spPr>
          <a:xfrm>
            <a:off x="6498627" y="3040078"/>
            <a:ext cx="4385218" cy="2809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ECCFB-96E2-44A7-BD7C-27BF0D50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5" t="45962" r="44268" b="40597"/>
          <a:stretch/>
        </p:blipFill>
        <p:spPr>
          <a:xfrm>
            <a:off x="6491479" y="6101171"/>
            <a:ext cx="4385217" cy="2809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28B1A8-DFE4-474D-8C68-C0607E5AE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42" t="34684" r="34390" b="16098"/>
          <a:stretch/>
        </p:blipFill>
        <p:spPr>
          <a:xfrm>
            <a:off x="11085492" y="2985854"/>
            <a:ext cx="2352488" cy="43152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04D3F9-EF55-48D3-B174-50090C63F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80" t="47697" r="44391" b="40181"/>
          <a:stretch/>
        </p:blipFill>
        <p:spPr>
          <a:xfrm>
            <a:off x="13646776" y="2985854"/>
            <a:ext cx="2163336" cy="1247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F8E536-12DC-4380-8EBC-AD6D8AA08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80" t="47913" r="44269" b="40182"/>
          <a:stretch/>
        </p:blipFill>
        <p:spPr>
          <a:xfrm>
            <a:off x="13646776" y="4548411"/>
            <a:ext cx="2185639" cy="1224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3880F5-A8AA-42F5-B663-59F049D467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04" t="47913" r="43532" b="37920"/>
          <a:stretch/>
        </p:blipFill>
        <p:spPr>
          <a:xfrm>
            <a:off x="13646776" y="6088667"/>
            <a:ext cx="2193818" cy="1359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AE5FCF-A1F0-4C1E-8514-2DCFA100A1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87" t="19710" r="37706" b="12866"/>
          <a:stretch/>
        </p:blipFill>
        <p:spPr>
          <a:xfrm>
            <a:off x="15965634" y="2985854"/>
            <a:ext cx="2163336" cy="4125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5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17" name="TextBox 7"/>
          <p:cNvSpPr txBox="1"/>
          <p:nvPr/>
        </p:nvSpPr>
        <p:spPr>
          <a:xfrm>
            <a:off x="569844" y="896663"/>
            <a:ext cx="17559126" cy="12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sz="7200" dirty="0"/>
              <a:t>로그인 배너</a:t>
            </a:r>
            <a:r>
              <a:rPr lang="en-US" altLang="ko-KR" sz="7200" dirty="0"/>
              <a:t>_</a:t>
            </a:r>
            <a:r>
              <a:rPr lang="ko-KR" altLang="en-US" sz="7200" dirty="0"/>
              <a:t>로그인 </a:t>
            </a:r>
            <a:endParaRPr sz="7200" dirty="0"/>
          </a:p>
        </p:txBody>
      </p:sp>
      <p:sp>
        <p:nvSpPr>
          <p:cNvPr id="118" name="TextBox 23"/>
          <p:cNvSpPr txBox="1"/>
          <p:nvPr/>
        </p:nvSpPr>
        <p:spPr>
          <a:xfrm>
            <a:off x="1329140" y="2928730"/>
            <a:ext cx="4806617" cy="399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로그인 로고를 누르면 로고 색이 전환되면서 로그인 성공 창으로 이동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dirty="0"/>
              <a:t>Trigger : </a:t>
            </a:r>
            <a:r>
              <a:rPr lang="en-US" dirty="0"/>
              <a:t>Click &amp; </a:t>
            </a:r>
            <a:r>
              <a:rPr lang="ko-KR" altLang="en-US" dirty="0"/>
              <a:t>마우스를 누를 때</a:t>
            </a:r>
            <a:endParaRPr lang="en-US"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작업 </a:t>
            </a:r>
            <a:r>
              <a:rPr lang="en-US" altLang="ko-KR" dirty="0"/>
              <a:t>: -&gt; </a:t>
            </a:r>
            <a:r>
              <a:rPr lang="ko-KR" altLang="en-US" dirty="0"/>
              <a:t>로 이동 </a:t>
            </a:r>
            <a:r>
              <a:rPr lang="en-US" altLang="ko-KR" dirty="0"/>
              <a:t>&amp; </a:t>
            </a:r>
            <a:r>
              <a:rPr lang="ko-KR" altLang="en-US" dirty="0"/>
              <a:t>변경</a:t>
            </a:r>
            <a:endParaRPr lang="en-US" altLang="ko-KR"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- Animation : </a:t>
            </a:r>
            <a:r>
              <a:rPr lang="ko-KR" altLang="en-US" dirty="0"/>
              <a:t>인스턴스</a:t>
            </a:r>
            <a:endParaRPr lang="en-US" altLang="ko-KR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F5A300-CCF6-463C-95F2-83EF8804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54" t="33751" r="28405" b="16136"/>
          <a:stretch/>
        </p:blipFill>
        <p:spPr>
          <a:xfrm>
            <a:off x="15124329" y="2629686"/>
            <a:ext cx="2963414" cy="4433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594CD9-C472-49E1-8F67-FB5AC7A70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4" t="55285" r="50000" b="18049"/>
          <a:stretch/>
        </p:blipFill>
        <p:spPr>
          <a:xfrm>
            <a:off x="7290642" y="2928730"/>
            <a:ext cx="7493620" cy="24441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524AB4-AC38-48F6-95D5-F8FE0547B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3" t="17344" r="14024" b="9148"/>
          <a:stretch/>
        </p:blipFill>
        <p:spPr>
          <a:xfrm>
            <a:off x="7290641" y="5662626"/>
            <a:ext cx="7493617" cy="42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786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25" name="TextBox 7"/>
          <p:cNvSpPr txBox="1"/>
          <p:nvPr/>
        </p:nvSpPr>
        <p:spPr>
          <a:xfrm>
            <a:off x="691376" y="982348"/>
            <a:ext cx="17016761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배너</a:t>
            </a:r>
            <a:r>
              <a:rPr lang="en-US" altLang="ko-KR" dirty="0"/>
              <a:t>_</a:t>
            </a:r>
            <a:r>
              <a:rPr lang="ko-KR" altLang="en-US" dirty="0"/>
              <a:t>아이디 및 비밀번호 찾기</a:t>
            </a:r>
            <a:endParaRPr dirty="0"/>
          </a:p>
        </p:txBody>
      </p:sp>
      <p:sp>
        <p:nvSpPr>
          <p:cNvPr id="126" name="TextBox 23"/>
          <p:cNvSpPr txBox="1"/>
          <p:nvPr/>
        </p:nvSpPr>
        <p:spPr>
          <a:xfrm>
            <a:off x="1249624" y="3477971"/>
            <a:ext cx="6595663" cy="353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로그인 배너 하단에 아이디 및 비밀번호 찾기에 마우스를 올리면 서브메뉴가 나오도록 함</a:t>
            </a:r>
            <a:r>
              <a:rPr lang="en-US" altLang="ko-KR" dirty="0"/>
              <a:t>.</a:t>
            </a:r>
            <a:endParaRPr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dirty="0"/>
              <a:t>Trigger : </a:t>
            </a:r>
            <a:r>
              <a:rPr lang="ko-KR" altLang="en-US" dirty="0"/>
              <a:t>마우스 들어오기 </a:t>
            </a:r>
            <a:r>
              <a:rPr lang="en-US" altLang="ko-KR" dirty="0"/>
              <a:t>&amp; </a:t>
            </a:r>
            <a:r>
              <a:rPr lang="ko-KR" altLang="en-US" dirty="0"/>
              <a:t>나가기</a:t>
            </a:r>
            <a:endParaRPr lang="en-US" altLang="ko-KR"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작업</a:t>
            </a:r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Animation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스마트 애니메이션</a:t>
            </a:r>
            <a:r>
              <a:rPr lang="en-US" altLang="ko-KR" dirty="0"/>
              <a:t>/</a:t>
            </a:r>
            <a:r>
              <a:rPr lang="ko-KR" altLang="en-US" dirty="0"/>
              <a:t>부드럽게</a:t>
            </a:r>
            <a:r>
              <a:rPr lang="en-US" altLang="ko-KR" dirty="0"/>
              <a:t>/600ms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A5344-9E30-4C22-8ADF-3E7263CE0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0" t="65958" r="19927" b="14847"/>
          <a:stretch/>
        </p:blipFill>
        <p:spPr>
          <a:xfrm>
            <a:off x="9688628" y="7344961"/>
            <a:ext cx="7020719" cy="2072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B3D44-F4DE-427D-BCF7-B9626A022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49" t="67426" r="43292" b="19349"/>
          <a:stretch/>
        </p:blipFill>
        <p:spPr>
          <a:xfrm>
            <a:off x="9622370" y="3178904"/>
            <a:ext cx="3065121" cy="1669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DFD27F-D905-44BC-BB83-DEEDEB154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9" t="66775" r="43780" b="9550"/>
          <a:stretch/>
        </p:blipFill>
        <p:spPr>
          <a:xfrm>
            <a:off x="13644228" y="3178904"/>
            <a:ext cx="3065119" cy="32497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220</Words>
  <Application>Microsoft Office PowerPoint</Application>
  <PresentationFormat>사용자 지정</PresentationFormat>
  <Paragraphs>38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Arita Dotum Bold</vt:lpstr>
      <vt:lpstr>Arita Dotum Light</vt:lpstr>
      <vt:lpstr>Arita Dotum Semi-Bold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9</cp:revision>
  <dcterms:modified xsi:type="dcterms:W3CDTF">2025-07-07T02:11:29Z</dcterms:modified>
</cp:coreProperties>
</file>